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6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73" r:id="rId15"/>
    <p:sldId id="268" r:id="rId16"/>
    <p:sldId id="269" r:id="rId17"/>
    <p:sldId id="277" r:id="rId1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dirty="0" smtClean="0"/>
              <a:t>マスタ サブタイトルの書式設定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図形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3810" y="785495"/>
            <a:ext cx="7914005" cy="5061585"/>
          </a:xfrm>
          <a:prstGeom prst="rect">
            <a:avLst/>
          </a:prstGeom>
        </p:spPr>
      </p:pic>
      <p:sp>
        <p:nvSpPr>
          <p:cNvPr id="5" name="テキストボックス 4"/>
          <p:cNvSpPr txBox="1"/>
          <p:nvPr/>
        </p:nvSpPr>
        <p:spPr>
          <a:xfrm>
            <a:off x="482600" y="223520"/>
            <a:ext cx="59537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https://loopstokyo.sakura.ne.jp/tokyo0113/apply/thanks.html</a:t>
            </a:r>
            <a:endParaRPr lang="ja-JP" altLang="en-US"/>
          </a:p>
        </p:txBody>
      </p:sp>
      <p:cxnSp>
        <p:nvCxnSpPr>
          <p:cNvPr id="6" name="直線コネクタ 5"/>
          <p:cNvCxnSpPr/>
          <p:nvPr/>
        </p:nvCxnSpPr>
        <p:spPr>
          <a:xfrm flipV="1">
            <a:off x="1511935" y="4523740"/>
            <a:ext cx="5144135" cy="99822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ボックス 6"/>
          <p:cNvSpPr txBox="1"/>
          <p:nvPr/>
        </p:nvSpPr>
        <p:spPr>
          <a:xfrm>
            <a:off x="894080" y="5347335"/>
            <a:ext cx="14700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くずれ</a:t>
            </a:r>
            <a:endParaRPr lang="ja-JP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96665" y="1188720"/>
            <a:ext cx="8239760" cy="5269865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225425" y="326390"/>
            <a:ext cx="72542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https://loopstokyo.sakura.ne.jp/tokyo0113/confirmation/identification.html</a:t>
            </a:r>
            <a:endParaRPr lang="ja-JP" altLang="en-US"/>
          </a:p>
        </p:txBody>
      </p:sp>
      <p:sp>
        <p:nvSpPr>
          <p:cNvPr id="4" name="四角形 3"/>
          <p:cNvSpPr/>
          <p:nvPr/>
        </p:nvSpPr>
        <p:spPr>
          <a:xfrm>
            <a:off x="4680585" y="2940050"/>
            <a:ext cx="3621405" cy="55562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5" name="テキストボックス 4"/>
          <p:cNvSpPr txBox="1"/>
          <p:nvPr/>
        </p:nvSpPr>
        <p:spPr>
          <a:xfrm>
            <a:off x="1552575" y="2693035"/>
            <a:ext cx="500951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ほかと余白が違う</a:t>
            </a:r>
            <a:endParaRPr lang="ja-JP" altLang="en-US"/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https://loopstokyo.sakura.ne.jp/tokyo0113/privacy/</a:t>
            </a:r>
            <a:endParaRPr lang="ja-JP" altLang="en-US">
              <a:solidFill>
                <a:srgbClr val="FF0000"/>
              </a:solidFill>
            </a:endParaRPr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を基準に</a:t>
            </a:r>
            <a:endParaRPr lang="ja-JP" altLang="en-US">
              <a:solidFill>
                <a:srgbClr val="FF0000"/>
              </a:solidFill>
            </a:endParaRPr>
          </a:p>
        </p:txBody>
      </p:sp>
      <p:sp>
        <p:nvSpPr>
          <p:cNvPr id="8" name="四角形 7"/>
          <p:cNvSpPr/>
          <p:nvPr/>
        </p:nvSpPr>
        <p:spPr>
          <a:xfrm>
            <a:off x="4680585" y="3776980"/>
            <a:ext cx="4372610" cy="275717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10" name="テキストボックス 9"/>
          <p:cNvSpPr txBox="1"/>
          <p:nvPr/>
        </p:nvSpPr>
        <p:spPr>
          <a:xfrm>
            <a:off x="225425" y="4479290"/>
            <a:ext cx="45770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ページ全体</a:t>
            </a:r>
            <a:endParaRPr lang="ja-JP" altLang="en-US"/>
          </a:p>
          <a:p>
            <a:r>
              <a:rPr lang="ja-JP" altLang="en-US"/>
              <a:t>行間がバラバラなので統一</a:t>
            </a:r>
            <a:endParaRPr lang="ja-JP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63900" y="754380"/>
            <a:ext cx="8669655" cy="5544820"/>
          </a:xfrm>
          <a:prstGeom prst="rect">
            <a:avLst/>
          </a:prstGeom>
        </p:spPr>
      </p:pic>
      <p:cxnSp>
        <p:nvCxnSpPr>
          <p:cNvPr id="3" name="直線コネクタ 2"/>
          <p:cNvCxnSpPr/>
          <p:nvPr/>
        </p:nvCxnSpPr>
        <p:spPr>
          <a:xfrm>
            <a:off x="1573530" y="3011805"/>
            <a:ext cx="2530475" cy="6159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テキストボックス 3"/>
          <p:cNvSpPr txBox="1"/>
          <p:nvPr/>
        </p:nvSpPr>
        <p:spPr>
          <a:xfrm>
            <a:off x="400685" y="2651125"/>
            <a:ext cx="22942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小見出しの扱いに</a:t>
            </a:r>
            <a:endParaRPr lang="ja-JP" altLang="en-US"/>
          </a:p>
          <a:p>
            <a:r>
              <a:rPr lang="ja-JP" altLang="en-US"/>
              <a:t>以下同</a:t>
            </a:r>
            <a:endParaRPr lang="ja-JP" altLang="en-US"/>
          </a:p>
        </p:txBody>
      </p:sp>
      <p:sp>
        <p:nvSpPr>
          <p:cNvPr id="7" name="テキストボックス 6"/>
          <p:cNvSpPr txBox="1"/>
          <p:nvPr/>
        </p:nvSpPr>
        <p:spPr>
          <a:xfrm>
            <a:off x="1007745" y="4801870"/>
            <a:ext cx="25641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・　の箇条書きのところが</a:t>
            </a:r>
            <a:endParaRPr lang="ja-JP" altLang="en-US"/>
          </a:p>
          <a:p>
            <a:r>
              <a:rPr lang="ja-JP" altLang="en-US"/>
              <a:t>行間狭く見えます</a:t>
            </a:r>
            <a:endParaRPr lang="ja-JP" altLang="en-US"/>
          </a:p>
        </p:txBody>
      </p:sp>
      <p:sp>
        <p:nvSpPr>
          <p:cNvPr id="6" name="四角形 5"/>
          <p:cNvSpPr/>
          <p:nvPr/>
        </p:nvSpPr>
        <p:spPr>
          <a:xfrm>
            <a:off x="4166235" y="4476115"/>
            <a:ext cx="4300220" cy="59690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5" name="四角形 4"/>
          <p:cNvSpPr/>
          <p:nvPr/>
        </p:nvSpPr>
        <p:spPr>
          <a:xfrm>
            <a:off x="4166235" y="5497830"/>
            <a:ext cx="4300220" cy="59690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8" name="直線コネクタ 7"/>
          <p:cNvCxnSpPr/>
          <p:nvPr/>
        </p:nvCxnSpPr>
        <p:spPr>
          <a:xfrm flipV="1">
            <a:off x="1162050" y="5151755"/>
            <a:ext cx="3034665" cy="95694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ボックス 8"/>
          <p:cNvSpPr txBox="1"/>
          <p:nvPr/>
        </p:nvSpPr>
        <p:spPr>
          <a:xfrm>
            <a:off x="688340" y="6067425"/>
            <a:ext cx="12096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１行開ける</a:t>
            </a:r>
            <a:endParaRPr lang="ja-JP" altLang="en-US"/>
          </a:p>
        </p:txBody>
      </p:sp>
      <p:cxnSp>
        <p:nvCxnSpPr>
          <p:cNvPr id="10" name="直線コネクタ 9"/>
          <p:cNvCxnSpPr/>
          <p:nvPr/>
        </p:nvCxnSpPr>
        <p:spPr>
          <a:xfrm>
            <a:off x="2489200" y="1560830"/>
            <a:ext cx="1687195" cy="76136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/>
          <p:cNvCxnSpPr/>
          <p:nvPr/>
        </p:nvCxnSpPr>
        <p:spPr>
          <a:xfrm>
            <a:off x="2616200" y="1687830"/>
            <a:ext cx="1529080" cy="103568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ボックス 11"/>
          <p:cNvSpPr txBox="1"/>
          <p:nvPr/>
        </p:nvSpPr>
        <p:spPr>
          <a:xfrm>
            <a:off x="2015490" y="1087755"/>
            <a:ext cx="11944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ja-JP"/>
              <a:t>※</a:t>
            </a:r>
            <a:r>
              <a:rPr lang="ja-JP" altLang="en-US"/>
              <a:t>　つける</a:t>
            </a:r>
            <a:endParaRPr lang="ja-JP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35045" y="989965"/>
            <a:ext cx="8203565" cy="5247005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246380" y="264795"/>
            <a:ext cx="72161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https://loopstokyo.sakura.ne.jp/tokyo0113/virtualoffice-price/forward.html</a:t>
            </a:r>
            <a:endParaRPr lang="ja-JP" altLang="en-US"/>
          </a:p>
        </p:txBody>
      </p:sp>
      <p:sp>
        <p:nvSpPr>
          <p:cNvPr id="5" name="四角形 4"/>
          <p:cNvSpPr/>
          <p:nvPr/>
        </p:nvSpPr>
        <p:spPr>
          <a:xfrm>
            <a:off x="4186555" y="3954780"/>
            <a:ext cx="1183005" cy="2470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6" name="テキストボックス 5"/>
          <p:cNvSpPr txBox="1"/>
          <p:nvPr/>
        </p:nvSpPr>
        <p:spPr>
          <a:xfrm>
            <a:off x="431165" y="3166110"/>
            <a:ext cx="19323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小見出しの扱いに</a:t>
            </a:r>
            <a:endParaRPr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2427605" y="5059045"/>
            <a:ext cx="3199765" cy="24701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/>
          <p:cNvCxnSpPr/>
          <p:nvPr/>
        </p:nvCxnSpPr>
        <p:spPr>
          <a:xfrm>
            <a:off x="2363470" y="5306060"/>
            <a:ext cx="3199765" cy="24701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ボックス 7"/>
          <p:cNvSpPr txBox="1"/>
          <p:nvPr/>
        </p:nvSpPr>
        <p:spPr>
          <a:xfrm>
            <a:off x="719455" y="4740275"/>
            <a:ext cx="318135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表組すべて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セルの高さもうすこしゆったりに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１２０％ぐらい</a:t>
            </a:r>
            <a:endParaRPr lang="ja-JP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3405" y="877570"/>
            <a:ext cx="8686165" cy="5555615"/>
          </a:xfrm>
          <a:prstGeom prst="rect">
            <a:avLst/>
          </a:prstGeom>
        </p:spPr>
      </p:pic>
      <p:cxnSp>
        <p:nvCxnSpPr>
          <p:cNvPr id="7" name="直線コネクタ 6"/>
          <p:cNvCxnSpPr/>
          <p:nvPr/>
        </p:nvCxnSpPr>
        <p:spPr>
          <a:xfrm flipV="1">
            <a:off x="3113405" y="5553075"/>
            <a:ext cx="1162685" cy="16446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ボックス 7"/>
          <p:cNvSpPr txBox="1"/>
          <p:nvPr/>
        </p:nvSpPr>
        <p:spPr>
          <a:xfrm>
            <a:off x="2081530" y="5625465"/>
            <a:ext cx="13150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つめる</a:t>
            </a:r>
            <a:endParaRPr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066925" y="2816225"/>
            <a:ext cx="2150745" cy="44196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テキストボックス 3"/>
          <p:cNvSpPr txBox="1"/>
          <p:nvPr/>
        </p:nvSpPr>
        <p:spPr>
          <a:xfrm>
            <a:off x="606425" y="2466340"/>
            <a:ext cx="2357120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小見出し間の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余白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１５</a:t>
            </a:r>
            <a:r>
              <a:rPr lang="en-US" altLang="ja-JP">
                <a:solidFill>
                  <a:srgbClr val="FF0000"/>
                </a:solidFill>
              </a:rPr>
              <a:t>PX</a:t>
            </a:r>
            <a:r>
              <a:rPr lang="ja-JP" altLang="en-US">
                <a:solidFill>
                  <a:srgbClr val="FF0000"/>
                </a:solidFill>
              </a:rPr>
              <a:t>増やす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同じレイアウト対象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本人確認など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ページ内に小見出しが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複数出るページ</a:t>
            </a:r>
            <a:endParaRPr lang="ja-JP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36900" y="898525"/>
            <a:ext cx="8508365" cy="5441950"/>
          </a:xfrm>
          <a:prstGeom prst="rect">
            <a:avLst/>
          </a:prstGeom>
        </p:spPr>
      </p:pic>
      <p:sp>
        <p:nvSpPr>
          <p:cNvPr id="3" name="四角形 2"/>
          <p:cNvSpPr/>
          <p:nvPr/>
        </p:nvSpPr>
        <p:spPr>
          <a:xfrm>
            <a:off x="3826510" y="5440045"/>
            <a:ext cx="1183005" cy="2470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4" name="四角形 3"/>
          <p:cNvSpPr/>
          <p:nvPr/>
        </p:nvSpPr>
        <p:spPr>
          <a:xfrm>
            <a:off x="3826510" y="3611880"/>
            <a:ext cx="1183005" cy="2470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5" name="四角形 4"/>
          <p:cNvSpPr/>
          <p:nvPr/>
        </p:nvSpPr>
        <p:spPr>
          <a:xfrm>
            <a:off x="3826510" y="2000250"/>
            <a:ext cx="1183005" cy="2470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6" name="テキストボックス 5"/>
          <p:cNvSpPr txBox="1"/>
          <p:nvPr/>
        </p:nvSpPr>
        <p:spPr>
          <a:xfrm>
            <a:off x="431165" y="3166110"/>
            <a:ext cx="19323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小見出しの扱いに</a:t>
            </a:r>
            <a:endParaRPr lang="ja-JP" altLang="en-US"/>
          </a:p>
        </p:txBody>
      </p:sp>
      <p:cxnSp>
        <p:nvCxnSpPr>
          <p:cNvPr id="7" name="直線コネクタ 6"/>
          <p:cNvCxnSpPr/>
          <p:nvPr/>
        </p:nvCxnSpPr>
        <p:spPr>
          <a:xfrm flipV="1">
            <a:off x="2921000" y="5110480"/>
            <a:ext cx="1162685" cy="16446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ボックス 7"/>
          <p:cNvSpPr txBox="1"/>
          <p:nvPr/>
        </p:nvSpPr>
        <p:spPr>
          <a:xfrm>
            <a:off x="1889125" y="5182870"/>
            <a:ext cx="13150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つめる</a:t>
            </a:r>
            <a:endParaRPr lang="ja-JP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9120" y="748030"/>
            <a:ext cx="8897620" cy="5690235"/>
          </a:xfrm>
          <a:prstGeom prst="rect">
            <a:avLst/>
          </a:prstGeom>
        </p:spPr>
      </p:pic>
      <p:cxnSp>
        <p:nvCxnSpPr>
          <p:cNvPr id="3" name="直線コネクタ 2"/>
          <p:cNvCxnSpPr/>
          <p:nvPr/>
        </p:nvCxnSpPr>
        <p:spPr>
          <a:xfrm flipV="1">
            <a:off x="2396490" y="3330575"/>
            <a:ext cx="1944370" cy="104965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テキストボックス 3"/>
          <p:cNvSpPr txBox="1"/>
          <p:nvPr/>
        </p:nvSpPr>
        <p:spPr>
          <a:xfrm>
            <a:off x="1693545" y="4236085"/>
            <a:ext cx="10375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つめ</a:t>
            </a:r>
            <a:endParaRPr lang="ja-JP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コンテンツプレースホルダ 3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6788150" y="744855"/>
            <a:ext cx="5217160" cy="3336925"/>
          </a:xfrm>
          <a:prstGeom prst="rect">
            <a:avLst/>
          </a:prstGeom>
        </p:spPr>
      </p:pic>
      <p:sp>
        <p:nvSpPr>
          <p:cNvPr id="5" name="テキストボックス 4"/>
          <p:cNvSpPr txBox="1"/>
          <p:nvPr/>
        </p:nvSpPr>
        <p:spPr>
          <a:xfrm>
            <a:off x="277495" y="259715"/>
            <a:ext cx="54851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https://loopstokyo.sakura.ne.jp/tokyo0113/sitemap.html</a:t>
            </a:r>
            <a:endParaRPr lang="ja-JP" altLang="en-US"/>
          </a:p>
        </p:txBody>
      </p:sp>
      <p:sp>
        <p:nvSpPr>
          <p:cNvPr id="6" name="テキストボックス 5"/>
          <p:cNvSpPr txBox="1"/>
          <p:nvPr/>
        </p:nvSpPr>
        <p:spPr>
          <a:xfrm>
            <a:off x="669925" y="1069340"/>
            <a:ext cx="1875155" cy="53543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 sz="900"/>
              <a:t>バーチャルオフィスプラン</a:t>
            </a:r>
            <a:endParaRPr lang="ja-JP" altLang="en-US" sz="900"/>
          </a:p>
          <a:p>
            <a:pPr algn="l"/>
            <a:r>
              <a:rPr lang="ja-JP" altLang="en-US" sz="900"/>
              <a:t>-----------------------</a:t>
            </a:r>
            <a:endParaRPr lang="ja-JP" altLang="en-US" sz="900"/>
          </a:p>
          <a:p>
            <a:pPr algn="l"/>
            <a:r>
              <a:rPr lang="ja-JP" altLang="en-US" sz="900"/>
              <a:t>渋谷バーチャルオフィス</a:t>
            </a:r>
            <a:endParaRPr lang="ja-JP" altLang="en-US" sz="900"/>
          </a:p>
          <a:p>
            <a:pPr algn="l"/>
            <a:r>
              <a:rPr lang="ja-JP" altLang="en-US" sz="900"/>
              <a:t>郵便物転送</a:t>
            </a:r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r>
              <a:rPr lang="ja-JP" altLang="en-US" sz="900"/>
              <a:t>電話番号オプション</a:t>
            </a:r>
            <a:endParaRPr lang="ja-JP" altLang="en-US" sz="900"/>
          </a:p>
          <a:p>
            <a:pPr algn="l"/>
            <a:r>
              <a:rPr lang="ja-JP" altLang="en-US" sz="900"/>
              <a:t>-----------------------</a:t>
            </a:r>
            <a:endParaRPr lang="ja-JP" altLang="en-US" sz="900"/>
          </a:p>
          <a:p>
            <a:pPr algn="l"/>
            <a:r>
              <a:rPr lang="ja-JP" altLang="en-US" sz="900"/>
              <a:t>一覧</a:t>
            </a:r>
            <a:endParaRPr lang="ja-JP" altLang="en-US" sz="900"/>
          </a:p>
          <a:p>
            <a:pPr algn="l"/>
            <a:r>
              <a:rPr lang="ja-JP" altLang="en-US" sz="900"/>
              <a:t>03電話番号取得</a:t>
            </a:r>
            <a:endParaRPr lang="ja-JP" altLang="en-US" sz="900"/>
          </a:p>
          <a:p>
            <a:pPr algn="l"/>
            <a:r>
              <a:rPr lang="ja-JP" altLang="en-US" sz="900"/>
              <a:t>050番号取得</a:t>
            </a:r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r>
              <a:rPr lang="ja-JP" altLang="en-US" sz="900"/>
              <a:t>ビジネスオプション</a:t>
            </a:r>
            <a:endParaRPr lang="ja-JP" altLang="en-US" sz="900"/>
          </a:p>
          <a:p>
            <a:pPr algn="l"/>
            <a:r>
              <a:rPr lang="ja-JP" altLang="en-US" sz="900"/>
              <a:t>-----------------------</a:t>
            </a:r>
            <a:endParaRPr lang="ja-JP" altLang="en-US" sz="900"/>
          </a:p>
          <a:p>
            <a:pPr algn="l"/>
            <a:r>
              <a:rPr lang="ja-JP" altLang="en-US" sz="900"/>
              <a:t>一覧</a:t>
            </a:r>
            <a:endParaRPr lang="ja-JP" altLang="en-US" sz="900"/>
          </a:p>
          <a:p>
            <a:pPr algn="l"/>
            <a:r>
              <a:rPr lang="ja-JP" altLang="en-US" sz="900"/>
              <a:t>秘書電話代行</a:t>
            </a:r>
            <a:endParaRPr lang="ja-JP" altLang="en-US" sz="900"/>
          </a:p>
          <a:p>
            <a:pPr algn="l"/>
            <a:r>
              <a:rPr lang="ja-JP" altLang="en-US" sz="900"/>
              <a:t>インターネットFAX</a:t>
            </a:r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r>
              <a:rPr lang="ja-JP" altLang="en-US" sz="900"/>
              <a:t>スクエア東京について</a:t>
            </a:r>
            <a:endParaRPr lang="ja-JP" altLang="en-US" sz="900"/>
          </a:p>
          <a:p>
            <a:pPr algn="l"/>
            <a:r>
              <a:rPr lang="ja-JP" altLang="en-US" sz="900"/>
              <a:t>-----------------------</a:t>
            </a:r>
            <a:endParaRPr lang="ja-JP" altLang="en-US" sz="900"/>
          </a:p>
          <a:p>
            <a:pPr algn="l"/>
            <a:r>
              <a:rPr lang="ja-JP" altLang="en-US" sz="900"/>
              <a:t>特長</a:t>
            </a:r>
            <a:endParaRPr lang="ja-JP" altLang="en-US" sz="900"/>
          </a:p>
          <a:p>
            <a:pPr algn="l"/>
            <a:r>
              <a:rPr lang="ja-JP" altLang="en-US" sz="900"/>
              <a:t>会社概要</a:t>
            </a:r>
            <a:endParaRPr lang="ja-JP" altLang="en-US" sz="900"/>
          </a:p>
          <a:p>
            <a:pPr algn="l"/>
            <a:r>
              <a:rPr lang="ja-JP" altLang="en-US" sz="900"/>
              <a:t>特定商取引法に基づく表示</a:t>
            </a:r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r>
              <a:rPr lang="ja-JP" altLang="en-US" sz="900"/>
              <a:t>インフォメーション</a:t>
            </a:r>
            <a:endParaRPr lang="ja-JP" altLang="en-US" sz="900"/>
          </a:p>
          <a:p>
            <a:pPr algn="l"/>
            <a:r>
              <a:rPr lang="ja-JP" altLang="en-US" sz="900"/>
              <a:t>-----------------------</a:t>
            </a:r>
            <a:endParaRPr lang="ja-JP" altLang="en-US" sz="900"/>
          </a:p>
          <a:p>
            <a:pPr algn="l"/>
            <a:r>
              <a:rPr lang="ja-JP" altLang="en-US" sz="900"/>
              <a:t>最新情報</a:t>
            </a:r>
            <a:endParaRPr lang="ja-JP" altLang="en-US" sz="900"/>
          </a:p>
          <a:p>
            <a:pPr algn="l"/>
            <a:r>
              <a:rPr lang="ja-JP" altLang="en-US" sz="900"/>
              <a:t>採用情報</a:t>
            </a:r>
            <a:endParaRPr lang="ja-JP" altLang="en-US" sz="900"/>
          </a:p>
          <a:p>
            <a:pPr algn="l"/>
            <a:r>
              <a:rPr lang="ja-JP" altLang="en-US" sz="900"/>
              <a:t>プライバシーポリシー</a:t>
            </a:r>
            <a:endParaRPr lang="ja-JP" altLang="en-US" sz="900"/>
          </a:p>
          <a:p>
            <a:pPr algn="l"/>
            <a:r>
              <a:rPr lang="ja-JP" altLang="en-US" sz="900"/>
              <a:t>犯罪収益移転防止法</a:t>
            </a:r>
            <a:endParaRPr lang="ja-JP" altLang="en-US" sz="900"/>
          </a:p>
          <a:p>
            <a:pPr algn="l"/>
            <a:r>
              <a:rPr lang="ja-JP" altLang="en-US" sz="900"/>
              <a:t>反社会的勢力排除に向けた取組み</a:t>
            </a:r>
            <a:endParaRPr lang="ja-JP" altLang="en-US" sz="900"/>
          </a:p>
        </p:txBody>
      </p:sp>
      <p:sp>
        <p:nvSpPr>
          <p:cNvPr id="7" name="テキストボックス 6"/>
          <p:cNvSpPr txBox="1"/>
          <p:nvPr/>
        </p:nvSpPr>
        <p:spPr>
          <a:xfrm>
            <a:off x="2756535" y="1069340"/>
            <a:ext cx="1757045" cy="49390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 sz="900"/>
              <a:t>お申し込みについて</a:t>
            </a:r>
            <a:endParaRPr lang="ja-JP" altLang="en-US" sz="900"/>
          </a:p>
          <a:p>
            <a:pPr algn="l"/>
            <a:r>
              <a:rPr lang="ja-JP" altLang="en-US" sz="900"/>
              <a:t>-----------------------</a:t>
            </a:r>
            <a:endParaRPr lang="ja-JP" altLang="en-US" sz="900"/>
          </a:p>
          <a:p>
            <a:pPr algn="l"/>
            <a:r>
              <a:rPr lang="ja-JP" altLang="en-US" sz="900"/>
              <a:t>一覧</a:t>
            </a:r>
            <a:endParaRPr lang="ja-JP" altLang="en-US" sz="900"/>
          </a:p>
          <a:p>
            <a:pPr algn="l"/>
            <a:r>
              <a:rPr lang="ja-JP" altLang="en-US" sz="900"/>
              <a:t>ご利用のながれ</a:t>
            </a:r>
            <a:endParaRPr lang="ja-JP" altLang="en-US" sz="900"/>
          </a:p>
          <a:p>
            <a:pPr algn="l"/>
            <a:r>
              <a:rPr lang="ja-JP" altLang="en-US" sz="900"/>
              <a:t>ご本人確認について</a:t>
            </a:r>
            <a:endParaRPr lang="ja-JP" altLang="en-US" sz="900"/>
          </a:p>
          <a:p>
            <a:pPr algn="l"/>
            <a:r>
              <a:rPr lang="ja-JP" altLang="en-US" sz="900"/>
              <a:t>契約書について</a:t>
            </a:r>
            <a:endParaRPr lang="ja-JP" altLang="en-US" sz="900"/>
          </a:p>
          <a:p>
            <a:pPr algn="l"/>
            <a:r>
              <a:rPr lang="ja-JP" altLang="en-US" sz="900"/>
              <a:t>30日間返金保証制度</a:t>
            </a:r>
            <a:endParaRPr lang="ja-JP" altLang="en-US" sz="900"/>
          </a:p>
          <a:p>
            <a:pPr algn="l"/>
            <a:r>
              <a:rPr lang="ja-JP" altLang="en-US" sz="900"/>
              <a:t>実質的支配者について</a:t>
            </a:r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r>
              <a:rPr lang="ja-JP" altLang="en-US" sz="900"/>
              <a:t>よくあるご質問</a:t>
            </a:r>
            <a:endParaRPr lang="ja-JP" altLang="en-US" sz="900"/>
          </a:p>
          <a:p>
            <a:pPr algn="l"/>
            <a:r>
              <a:rPr lang="ja-JP" altLang="en-US" sz="900"/>
              <a:t>-----------------------</a:t>
            </a:r>
            <a:endParaRPr lang="ja-JP" altLang="en-US" sz="900"/>
          </a:p>
          <a:p>
            <a:pPr algn="l"/>
            <a:r>
              <a:rPr lang="ja-JP" altLang="en-US" sz="900"/>
              <a:t>サービスについて</a:t>
            </a:r>
            <a:endParaRPr lang="ja-JP" altLang="en-US" sz="900"/>
          </a:p>
          <a:p>
            <a:pPr algn="l"/>
            <a:r>
              <a:rPr lang="ja-JP" altLang="en-US" sz="900"/>
              <a:t>お申込みについて</a:t>
            </a:r>
            <a:endParaRPr lang="ja-JP" altLang="en-US" sz="900"/>
          </a:p>
          <a:p>
            <a:pPr algn="l"/>
            <a:r>
              <a:rPr lang="ja-JP" altLang="en-US" sz="900"/>
              <a:t>料金・お支払いについて</a:t>
            </a:r>
            <a:endParaRPr lang="ja-JP" altLang="en-US" sz="900"/>
          </a:p>
          <a:p>
            <a:pPr algn="l"/>
            <a:r>
              <a:rPr lang="ja-JP" altLang="en-US" sz="900"/>
              <a:t>契約について</a:t>
            </a:r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r>
              <a:rPr lang="ja-JP" altLang="en-US" sz="900"/>
              <a:t>お問い合わせなど</a:t>
            </a:r>
            <a:endParaRPr lang="ja-JP" altLang="en-US" sz="900"/>
          </a:p>
          <a:p>
            <a:pPr algn="l"/>
            <a:r>
              <a:rPr lang="ja-JP" altLang="en-US" sz="900"/>
              <a:t>-----------------------</a:t>
            </a:r>
            <a:endParaRPr lang="ja-JP" altLang="en-US" sz="900"/>
          </a:p>
          <a:p>
            <a:pPr algn="l"/>
            <a:r>
              <a:rPr lang="ja-JP" altLang="en-US" sz="900"/>
              <a:t>お問い合わせ</a:t>
            </a:r>
            <a:endParaRPr lang="ja-JP" altLang="en-US" sz="900"/>
          </a:p>
          <a:p>
            <a:pPr algn="l"/>
            <a:r>
              <a:rPr lang="ja-JP" altLang="en-US" sz="900"/>
              <a:t>資料ダウンロード</a:t>
            </a:r>
            <a:endParaRPr lang="ja-JP" altLang="en-US" sz="900"/>
          </a:p>
          <a:p>
            <a:pPr algn="l"/>
            <a:r>
              <a:rPr lang="ja-JP" altLang="en-US" sz="900"/>
              <a:t>お申し込み</a:t>
            </a:r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pPr algn="l"/>
            <a:r>
              <a:rPr lang="ja-JP" altLang="en-US" sz="900"/>
              <a:t>その他コンテンツ</a:t>
            </a:r>
            <a:endParaRPr lang="ja-JP" altLang="en-US" sz="900"/>
          </a:p>
          <a:p>
            <a:pPr algn="l"/>
            <a:r>
              <a:rPr lang="ja-JP" altLang="en-US" sz="900"/>
              <a:t>-----------------------</a:t>
            </a:r>
            <a:endParaRPr lang="ja-JP" altLang="en-US" sz="900"/>
          </a:p>
          <a:p>
            <a:pPr algn="l"/>
            <a:r>
              <a:rPr lang="ja-JP" altLang="en-US" sz="900"/>
              <a:t>バーチャルオフィスお役立ち情報</a:t>
            </a:r>
            <a:endParaRPr lang="ja-JP" altLang="en-US" sz="900"/>
          </a:p>
          <a:p>
            <a:pPr algn="l"/>
            <a:r>
              <a:rPr lang="ja-JP" altLang="en-US" sz="900"/>
              <a:t>お客様の声</a:t>
            </a:r>
            <a:endParaRPr lang="ja-JP" altLang="en-US" sz="900"/>
          </a:p>
          <a:p>
            <a:pPr algn="l"/>
            <a:r>
              <a:rPr lang="ja-JP" altLang="en-US" sz="900"/>
              <a:t>トップページ</a:t>
            </a:r>
            <a:endParaRPr lang="ja-JP" altLang="en-US" sz="900"/>
          </a:p>
          <a:p>
            <a:pPr algn="l"/>
            <a:endParaRPr lang="ja-JP" altLang="en-US" sz="900"/>
          </a:p>
          <a:p>
            <a:pPr algn="l"/>
            <a:endParaRPr lang="ja-JP" altLang="en-US" sz="900"/>
          </a:p>
          <a:p>
            <a:endParaRPr lang="ja-JP" altLang="en-US" sz="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80840" y="1237615"/>
            <a:ext cx="7721600" cy="4938395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318135" y="140970"/>
            <a:ext cx="52050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https://loopstokyo.sakura.ne.jp/tokyo0113/applyinfo/</a:t>
            </a:r>
            <a:endParaRPr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2416810" y="2497455"/>
            <a:ext cx="2860675" cy="23622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1579880" y="2199005"/>
            <a:ext cx="2457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左揃えに</a:t>
            </a:r>
            <a:endParaRPr lang="ja-JP" altLang="en-US"/>
          </a:p>
        </p:txBody>
      </p:sp>
      <p:cxnSp>
        <p:nvCxnSpPr>
          <p:cNvPr id="6" name="直線コネクタ 5"/>
          <p:cNvCxnSpPr/>
          <p:nvPr/>
        </p:nvCxnSpPr>
        <p:spPr>
          <a:xfrm>
            <a:off x="3743960" y="1386205"/>
            <a:ext cx="4413885" cy="141986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ボックス 6"/>
          <p:cNvSpPr txBox="1"/>
          <p:nvPr/>
        </p:nvSpPr>
        <p:spPr>
          <a:xfrm>
            <a:off x="2458085" y="1210945"/>
            <a:ext cx="20808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問い合わせにリンク</a:t>
            </a:r>
            <a:endParaRPr lang="ja-JP" altLang="en-US"/>
          </a:p>
        </p:txBody>
      </p:sp>
      <p:cxnSp>
        <p:nvCxnSpPr>
          <p:cNvPr id="8" name="直線コネクタ 7"/>
          <p:cNvCxnSpPr/>
          <p:nvPr/>
        </p:nvCxnSpPr>
        <p:spPr>
          <a:xfrm flipV="1">
            <a:off x="2273300" y="5861685"/>
            <a:ext cx="3837305" cy="33909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ボックス 8"/>
          <p:cNvSpPr txBox="1"/>
          <p:nvPr/>
        </p:nvSpPr>
        <p:spPr>
          <a:xfrm>
            <a:off x="1820545" y="5984875"/>
            <a:ext cx="1169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ja-JP"/>
              <a:t>1</a:t>
            </a:r>
            <a:r>
              <a:rPr lang="ja-JP" altLang="en-US"/>
              <a:t>行開ける</a:t>
            </a:r>
            <a:endParaRPr lang="ja-JP" altLang="en-US"/>
          </a:p>
        </p:txBody>
      </p:sp>
      <p:cxnSp>
        <p:nvCxnSpPr>
          <p:cNvPr id="10" name="直線コネクタ 9"/>
          <p:cNvCxnSpPr/>
          <p:nvPr/>
        </p:nvCxnSpPr>
        <p:spPr>
          <a:xfrm>
            <a:off x="1532255" y="1828165"/>
            <a:ext cx="3436620" cy="48387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ボックス 10"/>
          <p:cNvSpPr txBox="1"/>
          <p:nvPr/>
        </p:nvSpPr>
        <p:spPr>
          <a:xfrm>
            <a:off x="523875" y="1725295"/>
            <a:ext cx="24225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ご利用のながれの概要</a:t>
            </a:r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82265" y="778510"/>
            <a:ext cx="8856345" cy="5664200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462280" y="346710"/>
            <a:ext cx="10579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共通</a:t>
            </a:r>
            <a:endParaRPr lang="ja-JP" altLang="en-US"/>
          </a:p>
        </p:txBody>
      </p:sp>
      <p:sp>
        <p:nvSpPr>
          <p:cNvPr id="4" name="四角形 3"/>
          <p:cNvSpPr/>
          <p:nvPr/>
        </p:nvSpPr>
        <p:spPr>
          <a:xfrm>
            <a:off x="7057390" y="1653540"/>
            <a:ext cx="1614805" cy="16446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1624965" y="1221105"/>
            <a:ext cx="5349875" cy="44259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688340" y="1083945"/>
            <a:ext cx="18605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文字だけ</a:t>
            </a:r>
            <a:endParaRPr lang="ja-JP" altLang="en-US"/>
          </a:p>
          <a:p>
            <a:r>
              <a:rPr lang="ja-JP" altLang="en-US"/>
              <a:t>１</a:t>
            </a:r>
            <a:r>
              <a:rPr lang="en-US" altLang="ja-JP"/>
              <a:t>PX</a:t>
            </a:r>
            <a:r>
              <a:rPr lang="ja-JP" altLang="en-US"/>
              <a:t>上に移動</a:t>
            </a:r>
            <a:endParaRPr lang="ja-JP" altLang="en-US"/>
          </a:p>
        </p:txBody>
      </p:sp>
      <p:sp>
        <p:nvSpPr>
          <p:cNvPr id="7" name="テキストボックス 6"/>
          <p:cNvSpPr txBox="1"/>
          <p:nvPr/>
        </p:nvSpPr>
        <p:spPr>
          <a:xfrm>
            <a:off x="462280" y="3651885"/>
            <a:ext cx="1860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１</a:t>
            </a:r>
            <a:r>
              <a:rPr lang="en-US" altLang="ja-JP"/>
              <a:t>PX</a:t>
            </a:r>
            <a:r>
              <a:rPr lang="ja-JP" altLang="en-US"/>
              <a:t>上に移動</a:t>
            </a:r>
            <a:endParaRPr lang="ja-JP" altLang="en-US"/>
          </a:p>
        </p:txBody>
      </p:sp>
      <p:cxnSp>
        <p:nvCxnSpPr>
          <p:cNvPr id="8" name="直線コネクタ 7"/>
          <p:cNvCxnSpPr/>
          <p:nvPr/>
        </p:nvCxnSpPr>
        <p:spPr>
          <a:xfrm flipV="1">
            <a:off x="1884045" y="1765300"/>
            <a:ext cx="9067800" cy="209931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26485" y="805815"/>
            <a:ext cx="8203565" cy="5247005"/>
          </a:xfrm>
          <a:prstGeom prst="rect">
            <a:avLst/>
          </a:prstGeom>
        </p:spPr>
      </p:pic>
      <p:cxnSp>
        <p:nvCxnSpPr>
          <p:cNvPr id="3" name="直線コネクタ 2"/>
          <p:cNvCxnSpPr/>
          <p:nvPr/>
        </p:nvCxnSpPr>
        <p:spPr>
          <a:xfrm flipV="1">
            <a:off x="3764915" y="5038725"/>
            <a:ext cx="2561590" cy="139890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テキストボックス 3"/>
          <p:cNvSpPr txBox="1"/>
          <p:nvPr/>
        </p:nvSpPr>
        <p:spPr>
          <a:xfrm>
            <a:off x="2941320" y="6437630"/>
            <a:ext cx="11798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リンク違い</a:t>
            </a:r>
            <a:endParaRPr lang="ja-JP" altLang="en-US"/>
          </a:p>
        </p:txBody>
      </p:sp>
      <p:sp>
        <p:nvSpPr>
          <p:cNvPr id="5" name="テキストボックス 4"/>
          <p:cNvSpPr txBox="1"/>
          <p:nvPr/>
        </p:nvSpPr>
        <p:spPr>
          <a:xfrm>
            <a:off x="462280" y="346710"/>
            <a:ext cx="10579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共通</a:t>
            </a:r>
            <a:endParaRPr lang="ja-JP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コンテンツプレースホルダ 3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2753360" y="523240"/>
            <a:ext cx="9087485" cy="5812155"/>
          </a:xfrm>
          <a:prstGeom prst="rect">
            <a:avLst/>
          </a:prstGeom>
        </p:spPr>
      </p:pic>
      <p:cxnSp>
        <p:nvCxnSpPr>
          <p:cNvPr id="5" name="直線コネクタ 4"/>
          <p:cNvCxnSpPr/>
          <p:nvPr/>
        </p:nvCxnSpPr>
        <p:spPr>
          <a:xfrm>
            <a:off x="1254125" y="4617085"/>
            <a:ext cx="4527550" cy="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462280" y="346710"/>
            <a:ext cx="10579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共通</a:t>
            </a:r>
            <a:endParaRPr lang="ja-JP" altLang="en-US"/>
          </a:p>
        </p:txBody>
      </p:sp>
      <p:sp>
        <p:nvSpPr>
          <p:cNvPr id="7" name="テキストボックス 6"/>
          <p:cNvSpPr txBox="1"/>
          <p:nvPr/>
        </p:nvSpPr>
        <p:spPr>
          <a:xfrm>
            <a:off x="400685" y="3964940"/>
            <a:ext cx="186055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こちらの余白は全ページ統一してください</a:t>
            </a:r>
            <a:endParaRPr lang="ja-JP" altLang="en-US"/>
          </a:p>
          <a:p>
            <a:endParaRPr lang="ja-JP" altLang="en-US"/>
          </a:p>
          <a:p>
            <a:r>
              <a:rPr lang="ja-JP" altLang="en-US"/>
              <a:t>１００</a:t>
            </a:r>
            <a:r>
              <a:rPr lang="en-US" altLang="ja-JP"/>
              <a:t>PX</a:t>
            </a:r>
            <a:endParaRPr lang="en-US" altLang="ja-JP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4555" y="580390"/>
            <a:ext cx="6899910" cy="4413250"/>
          </a:xfrm>
          <a:prstGeom prst="rect">
            <a:avLst/>
          </a:prstGeom>
        </p:spPr>
      </p:pic>
      <p:sp>
        <p:nvSpPr>
          <p:cNvPr id="5" name="テキストボックス 4"/>
          <p:cNvSpPr txBox="1"/>
          <p:nvPr/>
        </p:nvSpPr>
        <p:spPr>
          <a:xfrm>
            <a:off x="462280" y="346710"/>
            <a:ext cx="3958590" cy="4338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共通　　くずれ</a:t>
            </a:r>
            <a:endParaRPr lang="ja-JP" altLang="en-US"/>
          </a:p>
          <a:p>
            <a:endParaRPr lang="ja-JP" altLang="en-US"/>
          </a:p>
          <a:p>
            <a:endParaRPr lang="ja-JP" altLang="en-US"/>
          </a:p>
          <a:p>
            <a:r>
              <a:rPr lang="ja-JP" altLang="en-US"/>
              <a:t>対象</a:t>
            </a:r>
            <a:endParaRPr lang="ja-JP" altLang="en-US" sz="1200"/>
          </a:p>
          <a:p>
            <a:r>
              <a:rPr lang="ja-JP" altLang="en-US" sz="1200"/>
              <a:t>https://loopstokyo.sakura.ne.jp/tokyo0113/confirmation/refund.html</a:t>
            </a:r>
            <a:endParaRPr lang="ja-JP" altLang="en-US" sz="1200"/>
          </a:p>
          <a:p>
            <a:endParaRPr lang="ja-JP" altLang="en-US" sz="1200"/>
          </a:p>
          <a:p>
            <a:r>
              <a:rPr lang="ja-JP" altLang="en-US" sz="1200">
                <a:sym typeface="+mn-ea"/>
              </a:rPr>
              <a:t>https://loopstokyo.sakura.ne.jp/tokyo0113/confirmation/virtually.html</a:t>
            </a:r>
            <a:endParaRPr lang="ja-JP" altLang="en-US" sz="1200"/>
          </a:p>
          <a:p>
            <a:endParaRPr lang="ja-JP" altLang="en-US" sz="1200"/>
          </a:p>
          <a:p>
            <a:r>
              <a:rPr lang="ja-JP" altLang="en-US" sz="1200"/>
              <a:t>https://loopstokyo.sakura.ne.jp/tokyo0113/confirmation/</a:t>
            </a:r>
            <a:endParaRPr lang="ja-JP" altLang="en-US" sz="1200"/>
          </a:p>
          <a:p>
            <a:endParaRPr lang="ja-JP" altLang="en-US" sz="1200"/>
          </a:p>
          <a:p>
            <a:r>
              <a:rPr lang="ja-JP" altLang="en-US" sz="1200"/>
              <a:t>https://loopstokyo.sakura.ne.jp/tokyo0113/confirmation/</a:t>
            </a:r>
            <a:endParaRPr lang="ja-JP" altLang="en-US" sz="1200"/>
          </a:p>
          <a:p>
            <a:endParaRPr lang="ja-JP" altLang="en-US" sz="1200"/>
          </a:p>
          <a:p>
            <a:r>
              <a:rPr lang="ja-JP" altLang="en-US" sz="1200"/>
              <a:t>https://loopstokyo.sakura.ne.jp/tokyo0113/confirmation/identification.html</a:t>
            </a:r>
            <a:endParaRPr lang="ja-JP" altLang="en-US" sz="1200"/>
          </a:p>
          <a:p>
            <a:endParaRPr lang="ja-JP" altLang="en-US" sz="1200"/>
          </a:p>
          <a:p>
            <a:r>
              <a:rPr lang="ja-JP" altLang="en-US" sz="1200"/>
              <a:t>https://loopstokyo.sakura.ne.jp/tokyo0113/confirmation/articleofagreement.html</a:t>
            </a:r>
            <a:endParaRPr lang="ja-JP" altLang="en-US" sz="1200"/>
          </a:p>
          <a:p>
            <a:endParaRPr lang="ja-JP" altLang="en-US" sz="1200"/>
          </a:p>
          <a:p>
            <a:endParaRPr lang="ja-JP" altLang="en-US" sz="1200"/>
          </a:p>
        </p:txBody>
      </p:sp>
      <p:sp>
        <p:nvSpPr>
          <p:cNvPr id="3" name="四角形 2"/>
          <p:cNvSpPr/>
          <p:nvPr/>
        </p:nvSpPr>
        <p:spPr>
          <a:xfrm>
            <a:off x="5204460" y="2620645"/>
            <a:ext cx="3364865" cy="101854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43095" y="1104265"/>
            <a:ext cx="7737475" cy="4948555"/>
          </a:xfrm>
          <a:prstGeom prst="rect">
            <a:avLst/>
          </a:prstGeom>
        </p:spPr>
      </p:pic>
      <p:sp>
        <p:nvSpPr>
          <p:cNvPr id="3" name="四角形 2"/>
          <p:cNvSpPr/>
          <p:nvPr/>
        </p:nvSpPr>
        <p:spPr>
          <a:xfrm>
            <a:off x="5081905" y="3711575"/>
            <a:ext cx="4578350" cy="23622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4" name="直線コネクタ 3"/>
          <p:cNvCxnSpPr>
            <a:endCxn id="3" idx="1"/>
          </p:cNvCxnSpPr>
          <p:nvPr/>
        </p:nvCxnSpPr>
        <p:spPr>
          <a:xfrm>
            <a:off x="2406650" y="3803650"/>
            <a:ext cx="2675255" cy="2603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523875" y="3409315"/>
            <a:ext cx="3815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中見出しぬけている</a:t>
            </a:r>
            <a:endParaRPr lang="ja-JP" altLang="en-US"/>
          </a:p>
        </p:txBody>
      </p:sp>
      <p:cxnSp>
        <p:nvCxnSpPr>
          <p:cNvPr id="6" name="直線コネクタ 5"/>
          <p:cNvCxnSpPr/>
          <p:nvPr/>
        </p:nvCxnSpPr>
        <p:spPr>
          <a:xfrm>
            <a:off x="2293620" y="5398770"/>
            <a:ext cx="3271520" cy="21590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ボックス 6"/>
          <p:cNvSpPr txBox="1"/>
          <p:nvPr/>
        </p:nvSpPr>
        <p:spPr>
          <a:xfrm>
            <a:off x="1223645" y="5172075"/>
            <a:ext cx="26155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文字の位置１</a:t>
            </a:r>
            <a:r>
              <a:rPr lang="en-US" altLang="ja-JP"/>
              <a:t>PX</a:t>
            </a:r>
            <a:r>
              <a:rPr lang="ja-JP" altLang="en-US"/>
              <a:t>上に移動</a:t>
            </a:r>
            <a:endParaRPr lang="ja-JP" altLang="en-US"/>
          </a:p>
        </p:txBody>
      </p:sp>
      <p:sp>
        <p:nvSpPr>
          <p:cNvPr id="8" name="テキストボックス 7"/>
          <p:cNvSpPr txBox="1"/>
          <p:nvPr/>
        </p:nvSpPr>
        <p:spPr>
          <a:xfrm>
            <a:off x="338455" y="315595"/>
            <a:ext cx="55391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https://loopstokyo.sakura.ne.jp/tokyo0113/confirmation/</a:t>
            </a:r>
            <a:endParaRPr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2602230" y="6473825"/>
            <a:ext cx="4290060" cy="22860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ボックス 11"/>
          <p:cNvSpPr txBox="1"/>
          <p:nvPr/>
        </p:nvSpPr>
        <p:spPr>
          <a:xfrm>
            <a:off x="318135" y="5918200"/>
            <a:ext cx="268922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矩形追加　それぞれリンク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ご利用のながれ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お申し込みフォーム　　</a:t>
            </a:r>
            <a:endParaRPr lang="ja-JP" altLang="en-US">
              <a:solidFill>
                <a:srgbClr val="FF0000"/>
              </a:solidFill>
            </a:endParaRPr>
          </a:p>
        </p:txBody>
      </p:sp>
      <p:sp>
        <p:nvSpPr>
          <p:cNvPr id="9" name="四角形 8"/>
          <p:cNvSpPr/>
          <p:nvPr/>
        </p:nvSpPr>
        <p:spPr>
          <a:xfrm>
            <a:off x="6779260" y="6201410"/>
            <a:ext cx="1419860" cy="57594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10" name="四角形 9"/>
          <p:cNvSpPr/>
          <p:nvPr/>
        </p:nvSpPr>
        <p:spPr>
          <a:xfrm>
            <a:off x="8326120" y="6201410"/>
            <a:ext cx="1419860" cy="57594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13" name="テキストボックス 12"/>
          <p:cNvSpPr txBox="1"/>
          <p:nvPr/>
        </p:nvSpPr>
        <p:spPr>
          <a:xfrm>
            <a:off x="369570" y="603885"/>
            <a:ext cx="159829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画像には必ず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イメージサイズ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en-US" altLang="ja-JP">
                <a:solidFill>
                  <a:srgbClr val="FF0000"/>
                </a:solidFill>
              </a:rPr>
              <a:t>ALT</a:t>
            </a:r>
            <a:r>
              <a:rPr lang="ja-JP" altLang="en-US">
                <a:solidFill>
                  <a:srgbClr val="FF0000"/>
                </a:solidFill>
              </a:rPr>
              <a:t>タグを設定</a:t>
            </a:r>
            <a:endParaRPr lang="ja-JP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7890" y="887095"/>
            <a:ext cx="8269605" cy="5288915"/>
          </a:xfrm>
          <a:prstGeom prst="rect">
            <a:avLst/>
          </a:prstGeom>
        </p:spPr>
      </p:pic>
      <p:sp>
        <p:nvSpPr>
          <p:cNvPr id="3" name="四角形 2"/>
          <p:cNvSpPr/>
          <p:nvPr/>
        </p:nvSpPr>
        <p:spPr>
          <a:xfrm>
            <a:off x="4166235" y="3063240"/>
            <a:ext cx="3621405" cy="55562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1851025" y="3093720"/>
            <a:ext cx="2150745" cy="24701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1038225" y="2816225"/>
            <a:ext cx="500951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ほかと余白が違う</a:t>
            </a:r>
            <a:endParaRPr lang="ja-JP" altLang="en-US"/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https://loopstokyo.sakura.ne.jp/tokyo0113/privacy/</a:t>
            </a:r>
            <a:endParaRPr lang="ja-JP" altLang="en-US">
              <a:solidFill>
                <a:srgbClr val="FF0000"/>
              </a:solidFill>
            </a:endParaRPr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を基準に</a:t>
            </a:r>
            <a:endParaRPr lang="ja-JP" altLang="en-US">
              <a:solidFill>
                <a:srgbClr val="FF0000"/>
              </a:solidFill>
            </a:endParaRPr>
          </a:p>
        </p:txBody>
      </p:sp>
      <p:sp>
        <p:nvSpPr>
          <p:cNvPr id="6" name="四角形 5"/>
          <p:cNvSpPr/>
          <p:nvPr/>
        </p:nvSpPr>
        <p:spPr>
          <a:xfrm>
            <a:off x="3743960" y="4925695"/>
            <a:ext cx="5566410" cy="75057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7" name="直線コネクタ 6"/>
          <p:cNvCxnSpPr/>
          <p:nvPr/>
        </p:nvCxnSpPr>
        <p:spPr>
          <a:xfrm>
            <a:off x="1593215" y="5247640"/>
            <a:ext cx="2150745" cy="24701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ボックス 7"/>
          <p:cNvSpPr txBox="1"/>
          <p:nvPr/>
        </p:nvSpPr>
        <p:spPr>
          <a:xfrm>
            <a:off x="59690" y="5059680"/>
            <a:ext cx="36150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ja-JP" altLang="en-US"/>
              <a:t>スタイルをあわせる</a:t>
            </a:r>
            <a:endParaRPr lang="ja-JP" altLang="en-US"/>
          </a:p>
          <a:p>
            <a:pPr algn="l"/>
            <a:r>
              <a:rPr lang="ja-JP" altLang="en-US">
                <a:sym typeface="+mn-ea"/>
              </a:rPr>
              <a:t>https://loopstokyo.sakura.ne.jp/tokyo0113/confirmation/</a:t>
            </a:r>
            <a:endParaRPr lang="ja-JP" altLang="en-US"/>
          </a:p>
          <a:p>
            <a:endParaRPr lang="ja-JP" altLang="en-US"/>
          </a:p>
        </p:txBody>
      </p:sp>
      <p:cxnSp>
        <p:nvCxnSpPr>
          <p:cNvPr id="9" name="直線コネクタ 8"/>
          <p:cNvCxnSpPr/>
          <p:nvPr/>
        </p:nvCxnSpPr>
        <p:spPr>
          <a:xfrm flipV="1">
            <a:off x="2066925" y="3844925"/>
            <a:ext cx="2623820" cy="4127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/>
          <p:cNvCxnSpPr/>
          <p:nvPr/>
        </p:nvCxnSpPr>
        <p:spPr>
          <a:xfrm>
            <a:off x="2193925" y="4013200"/>
            <a:ext cx="2980690" cy="174561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ボックス 10"/>
          <p:cNvSpPr txBox="1"/>
          <p:nvPr/>
        </p:nvSpPr>
        <p:spPr>
          <a:xfrm>
            <a:off x="1316355" y="3813810"/>
            <a:ext cx="17056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５</a:t>
            </a:r>
            <a:r>
              <a:rPr lang="en-US" altLang="ja-JP"/>
              <a:t>PX</a:t>
            </a:r>
            <a:r>
              <a:rPr lang="ja-JP" altLang="en-US"/>
              <a:t>余白増やす</a:t>
            </a:r>
            <a:endParaRPr lang="ja-JP" altLang="en-US"/>
          </a:p>
        </p:txBody>
      </p:sp>
      <p:sp>
        <p:nvSpPr>
          <p:cNvPr id="12" name="テキストボックス 11"/>
          <p:cNvSpPr txBox="1"/>
          <p:nvPr/>
        </p:nvSpPr>
        <p:spPr>
          <a:xfrm>
            <a:off x="369570" y="89535"/>
            <a:ext cx="50844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https://loopstokyo.sakura.ne.jp/tokyo0113/number/</a:t>
            </a:r>
            <a:endParaRPr lang="ja-JP" altLang="en-US"/>
          </a:p>
        </p:txBody>
      </p:sp>
      <p:sp>
        <p:nvSpPr>
          <p:cNvPr id="13" name="テキストボックス 12"/>
          <p:cNvSpPr txBox="1"/>
          <p:nvPr/>
        </p:nvSpPr>
        <p:spPr>
          <a:xfrm>
            <a:off x="369570" y="603885"/>
            <a:ext cx="159829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画像には必ず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イメージサイズ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en-US" altLang="ja-JP">
                <a:solidFill>
                  <a:srgbClr val="FF0000"/>
                </a:solidFill>
              </a:rPr>
              <a:t>ALT</a:t>
            </a:r>
            <a:r>
              <a:rPr lang="ja-JP" altLang="en-US">
                <a:solidFill>
                  <a:srgbClr val="FF0000"/>
                </a:solidFill>
              </a:rPr>
              <a:t>タグを設定</a:t>
            </a:r>
            <a:endParaRPr lang="ja-JP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図形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5110" y="620395"/>
            <a:ext cx="9025255" cy="5772150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276860" y="161925"/>
            <a:ext cx="51428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https://loopstokyo.sakura.ne.jp/tokyo0113/business/</a:t>
            </a:r>
            <a:endParaRPr lang="ja-JP" altLang="en-US"/>
          </a:p>
        </p:txBody>
      </p:sp>
      <p:sp>
        <p:nvSpPr>
          <p:cNvPr id="4" name="四角形 3"/>
          <p:cNvSpPr/>
          <p:nvPr/>
        </p:nvSpPr>
        <p:spPr>
          <a:xfrm>
            <a:off x="3353435" y="2425065"/>
            <a:ext cx="5586730" cy="296291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5" name="テキストボックス 4"/>
          <p:cNvSpPr txBox="1"/>
          <p:nvPr/>
        </p:nvSpPr>
        <p:spPr>
          <a:xfrm>
            <a:off x="503555" y="3326765"/>
            <a:ext cx="19329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前のページと同じ修正</a:t>
            </a:r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1935</Words>
  <Application>WPS Presentation</Application>
  <PresentationFormat>宽屏</PresentationFormat>
  <Paragraphs>203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Arial</vt:lpstr>
      <vt:lpstr>ＭＳ Ｐゴシック</vt:lpstr>
      <vt:lpstr>Wingdings</vt:lpstr>
      <vt:lpstr>Calibri</vt:lpstr>
      <vt:lpstr>Microsoft YaHei</vt:lpstr>
      <vt:lpstr>ＭＳ Ｐゴシック</vt:lpstr>
      <vt:lpstr>Arial Unicode MS</vt:lpstr>
      <vt:lpstr>Calibri Light</vt:lpstr>
      <vt:lpstr>Office テーマ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81807</dc:creator>
  <cp:lastModifiedBy>81807</cp:lastModifiedBy>
  <cp:revision>41</cp:revision>
  <dcterms:created xsi:type="dcterms:W3CDTF">2024-02-04T02:28:00Z</dcterms:created>
  <dcterms:modified xsi:type="dcterms:W3CDTF">2024-02-04T03:43:56Z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1041-10.8.2.6709</vt:lpwstr>
  </property>
</Properties>
</file>

<file path=docProps/thumbnail.jpeg>
</file>